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196752"/>
            <a:ext cx="7117180" cy="1470025"/>
          </a:xfrm>
        </p:spPr>
        <p:txBody>
          <a:bodyPr/>
          <a:lstStyle/>
          <a:p>
            <a:r>
              <a:rPr lang="ru-RU" sz="5000" dirty="0" smtClean="0"/>
              <a:t>Считаем устно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1161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41" t="21537" r="15574" b="14358"/>
          <a:stretch/>
        </p:blipFill>
        <p:spPr bwMode="auto">
          <a:xfrm>
            <a:off x="251519" y="620688"/>
            <a:ext cx="7550167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10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42" t="40843" r="18967" b="4005"/>
          <a:stretch/>
        </p:blipFill>
        <p:spPr bwMode="auto">
          <a:xfrm>
            <a:off x="395536" y="692696"/>
            <a:ext cx="7526339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459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1979712" y="0"/>
            <a:ext cx="547260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504" y="3888432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Незнайка бегает вокруг клумбы со скоростью 50 м/мин. Где он будет находиться через две минуты после начала движения, если будет бежать из точки А:</a:t>
            </a:r>
          </a:p>
          <a:p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1) По часовой стрелке?</a:t>
            </a:r>
          </a:p>
          <a:p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2) Против часовой стрелки?</a:t>
            </a:r>
          </a:p>
          <a:p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3) Где будет Незнайка через 4 минуты после начала движения?</a:t>
            </a:r>
          </a:p>
          <a:p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4) Сколько пройдет времени, пока он оббежит клумбу 2 раза?</a:t>
            </a:r>
          </a:p>
        </p:txBody>
      </p:sp>
    </p:spTree>
    <p:extLst>
      <p:ext uri="{BB962C8B-B14F-4D97-AF65-F5344CB8AC3E}">
        <p14:creationId xmlns:p14="http://schemas.microsoft.com/office/powerpoint/2010/main" val="100769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0" t="31762" r="30708" b="20404"/>
          <a:stretch/>
        </p:blipFill>
        <p:spPr bwMode="auto">
          <a:xfrm>
            <a:off x="420747" y="764704"/>
            <a:ext cx="7785995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853560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TM02455519[[fn=Зима]]</Template>
  <TotalTime>9</TotalTime>
  <Words>66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Winter</vt:lpstr>
      <vt:lpstr>Считаем устно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Считаем устно</dc:title>
  <dc:creator>West</dc:creator>
  <cp:lastModifiedBy>West</cp:lastModifiedBy>
  <cp:revision>3</cp:revision>
  <dcterms:created xsi:type="dcterms:W3CDTF">2017-09-17T13:30:32Z</dcterms:created>
  <dcterms:modified xsi:type="dcterms:W3CDTF">2017-09-17T13:42:29Z</dcterms:modified>
</cp:coreProperties>
</file>